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6" r:id="rId6"/>
    <p:sldId id="268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EAD74-921A-4A4D-ADC1-997DF0F14DCE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18F12-2416-487A-B203-2C93B152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982-75AA-49BD-8B34-2FF9E4ADFD9B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D7E8-B9EB-425D-A111-839A0453880A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D03D-0783-46DC-AA14-E20CC91967C7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2119-4D1C-4B1D-BA89-DE7BD12540CB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6934-CD0F-4C20-A7BD-DE16E10A54CE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369-E6CB-4711-ADE1-820151FFC6E1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90E-34A1-4BAE-B7FD-9989D8EA93A3}" type="datetime1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A381-B906-47DB-B69C-60D0A202255F}" type="datetime1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851C-9FCF-436E-8FA4-90FD9443F758}" type="datetime1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AB87-B4A5-49DA-A28F-A5F2750FEEA4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CE35-4617-40A3-AA88-CF2729F166C4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6077-F866-4C0E-8681-3D75AF5A600F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F102D-465F-4106-8C08-97C5DC67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Angel Visits: </a:t>
            </a:r>
            <a:br>
              <a:rPr lang="en-US" dirty="0" smtClean="0"/>
            </a:br>
            <a:r>
              <a:rPr lang="en-US" dirty="0" smtClean="0"/>
              <a:t>Region </a:t>
            </a:r>
            <a:r>
              <a:rPr lang="en-US" dirty="0"/>
              <a:t>4</a:t>
            </a:r>
            <a:r>
              <a:rPr lang="en-US" dirty="0" smtClean="0"/>
              <a:t> EMC-S Chapters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Chapter Coordinator &amp; </a:t>
            </a:r>
          </a:p>
          <a:p>
            <a:r>
              <a:rPr lang="en-US" dirty="0" smtClean="0"/>
              <a:t>PACE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99" y="1245098"/>
            <a:ext cx="7106713" cy="53081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599" y="1188184"/>
            <a:ext cx="7182911" cy="536501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considered the PACE element of the evening to be valuable.  </a:t>
            </a:r>
          </a:p>
          <a:p>
            <a:endParaRPr lang="en-US" dirty="0" smtClean="0"/>
          </a:p>
          <a:p>
            <a:r>
              <a:rPr lang="en-US" dirty="0" smtClean="0"/>
              <a:t>Suggested we concentrate ‘Soft Skills’  topics for our younger members.  </a:t>
            </a:r>
          </a:p>
          <a:p>
            <a:endParaRPr lang="en-US" dirty="0"/>
          </a:p>
          <a:p>
            <a:r>
              <a:rPr lang="en-US" dirty="0" smtClean="0"/>
              <a:t>Consider ‘on-line’ Voice over Power Point presentations for member download.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TC1 &amp; Education Committees  will be encouraged to participate in the development of more PACE topics for member &amp; Chapter use.  </a:t>
            </a:r>
          </a:p>
          <a:p>
            <a:r>
              <a:rPr lang="en-US" dirty="0" smtClean="0"/>
              <a:t>Encourage more consistent TC1 sponsorship of ‘Soft Skills’ workshops at </a:t>
            </a:r>
            <a:r>
              <a:rPr lang="en-US" u="sng" dirty="0" smtClean="0"/>
              <a:t>all Symposia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Comments? </a:t>
            </a:r>
            <a:endParaRPr lang="en-US" dirty="0"/>
          </a:p>
        </p:txBody>
      </p:sp>
      <p:pic>
        <p:nvPicPr>
          <p:cNvPr id="1026" name="Picture 2" descr="C:\Users\Kimball\AppData\Local\Microsoft\Windows\INetCache\IE\T9THS9EP\equivoca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7916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Interest in moving PACE to our Chapters,</a:t>
            </a:r>
          </a:p>
          <a:p>
            <a:r>
              <a:rPr lang="en-US" dirty="0" smtClean="0"/>
              <a:t>Santa Clara Valley: 1</a:t>
            </a:r>
            <a:r>
              <a:rPr lang="en-US" baseline="30000" dirty="0" smtClean="0"/>
              <a:t>st</a:t>
            </a:r>
            <a:r>
              <a:rPr lang="en-US" dirty="0" smtClean="0"/>
              <a:t> Test.</a:t>
            </a:r>
          </a:p>
          <a:p>
            <a:r>
              <a:rPr lang="en-US" dirty="0" smtClean="0"/>
              <a:t>Southeastern Michigan: 2</a:t>
            </a:r>
            <a:r>
              <a:rPr lang="en-US" baseline="30000" dirty="0" smtClean="0"/>
              <a:t>nd</a:t>
            </a:r>
            <a:r>
              <a:rPr lang="en-US" dirty="0" smtClean="0"/>
              <a:t> Test.</a:t>
            </a:r>
            <a:endParaRPr lang="en-US" dirty="0"/>
          </a:p>
          <a:p>
            <a:r>
              <a:rPr lang="en-US" dirty="0" smtClean="0"/>
              <a:t>Extended to Region 4 EMC Chapters</a:t>
            </a:r>
          </a:p>
          <a:p>
            <a:r>
              <a:rPr lang="en-US" dirty="0" smtClean="0"/>
              <a:t>Reached </a:t>
            </a:r>
            <a:r>
              <a:rPr lang="en-US" dirty="0"/>
              <a:t>5</a:t>
            </a:r>
            <a:r>
              <a:rPr lang="en-US" dirty="0" smtClean="0"/>
              <a:t> of the 7 Region 4 Chapters.  </a:t>
            </a:r>
          </a:p>
          <a:p>
            <a:r>
              <a:rPr lang="en-US" dirty="0" smtClean="0"/>
              <a:t>West Michigan Delayed </a:t>
            </a:r>
            <a:r>
              <a:rPr lang="en-US" sz="2800" i="1" dirty="0" smtClean="0"/>
              <a:t>(‘in house’ Construction)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Milwaukee refused offer.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 &amp; Life Management (PACE Topic) </a:t>
            </a:r>
          </a:p>
          <a:p>
            <a:endParaRPr lang="en-US" dirty="0" smtClean="0"/>
          </a:p>
          <a:p>
            <a:r>
              <a:rPr lang="en-US" dirty="0" smtClean="0"/>
              <a:t>Statistical Process Control in an E</a:t>
            </a:r>
            <a:r>
              <a:rPr lang="en-US" baseline="30000" dirty="0" smtClean="0"/>
              <a:t>3</a:t>
            </a:r>
            <a:r>
              <a:rPr lang="en-US" dirty="0" smtClean="0"/>
              <a:t>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Clara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4" y="1295400"/>
            <a:ext cx="7592725" cy="50523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Southeastern Michigan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7132"/>
            <a:ext cx="7086599" cy="531494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Southeastern Michigan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Note: This Chapter donates $100 to the IEEE EMC-S President’s Memorial Scholarship Fund in the name of </a:t>
            </a:r>
            <a:r>
              <a:rPr lang="en-US" sz="2800" i="1" u="sng" dirty="0" smtClean="0"/>
              <a:t>each Month’s speaker</a:t>
            </a:r>
            <a:r>
              <a:rPr lang="en-US" sz="2800" i="1" dirty="0" smtClean="0"/>
              <a:t>.  </a:t>
            </a:r>
            <a:endParaRPr lang="en-US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9548" r="6129"/>
          <a:stretch/>
        </p:blipFill>
        <p:spPr>
          <a:xfrm>
            <a:off x="3810000" y="2895600"/>
            <a:ext cx="4692445" cy="35986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Cities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599" y="1188184"/>
            <a:ext cx="7182911" cy="536501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River Valley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2505" y="1188183"/>
            <a:ext cx="7080894" cy="528881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Rapids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Opps</a:t>
            </a:r>
            <a:r>
              <a:rPr lang="en-US" dirty="0" smtClean="0"/>
              <a:t>!  </a:t>
            </a:r>
          </a:p>
          <a:p>
            <a:endParaRPr lang="en-US" dirty="0"/>
          </a:p>
          <a:p>
            <a:r>
              <a:rPr lang="en-US" dirty="0" smtClean="0"/>
              <a:t>I forgot to take a photo…..</a:t>
            </a:r>
            <a:endParaRPr lang="en-US" dirty="0"/>
          </a:p>
        </p:txBody>
      </p:sp>
      <p:pic>
        <p:nvPicPr>
          <p:cNvPr id="1027" name="Picture 3" descr="C:\Users\Kimball\AppData\Local\Microsoft\Windows\INetCache\IE\H2YFRVLS\smile-sorr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02D-465F-4106-8C08-97C5DC67D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220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Angel Visits:  Region 4 EMC-S Chapters</vt:lpstr>
      <vt:lpstr>Background</vt:lpstr>
      <vt:lpstr>Topics</vt:lpstr>
      <vt:lpstr>Santa Clara</vt:lpstr>
      <vt:lpstr>Southeastern Michigan</vt:lpstr>
      <vt:lpstr>Southeastern Michigan</vt:lpstr>
      <vt:lpstr>Twin Cities</vt:lpstr>
      <vt:lpstr>Rock River Valley</vt:lpstr>
      <vt:lpstr>Cedar Rapids</vt:lpstr>
      <vt:lpstr>Chicago</vt:lpstr>
      <vt:lpstr>Chicago</vt:lpstr>
      <vt:lpstr>Results &amp; Comments</vt:lpstr>
      <vt:lpstr>Moving Forward</vt:lpstr>
      <vt:lpstr>Questions / Comments? </vt:lpstr>
    </vt:vector>
  </TitlesOfParts>
  <Company>IEEE-SEM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 Trip: Region 4 Chapters</dc:title>
  <dc:creator>Kimball Williams</dc:creator>
  <cp:lastModifiedBy>Kimball Williams</cp:lastModifiedBy>
  <cp:revision>10</cp:revision>
  <dcterms:created xsi:type="dcterms:W3CDTF">2017-07-10T01:06:18Z</dcterms:created>
  <dcterms:modified xsi:type="dcterms:W3CDTF">2017-07-11T17:59:43Z</dcterms:modified>
</cp:coreProperties>
</file>